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6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A5BD-6FCA-084A-9A20-BECF0CB31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Lending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7AA5B-A8B7-8445-81AE-6BEBCEDA9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-XU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6F094-5ACC-9442-8522-95F600B2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40" y="2398716"/>
            <a:ext cx="3846490" cy="6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Lending Club: P2P lending platform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Return: -9.4% to +13.8% 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Questions: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predict default?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Anyway to manage outcome?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How to make better decisions?</a:t>
            </a: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78319-9DD8-8242-9B3D-127107D7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964" y="1125238"/>
            <a:ext cx="4741932" cy="29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Challenges: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Highly imbalanced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Many features were categorical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Transforming data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Model Selection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A7553-8EE2-EB44-AA93-E97E3E2D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39" y="944450"/>
            <a:ext cx="5978560" cy="45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Modeling and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644787" cy="3124201"/>
          </a:xfrm>
        </p:spPr>
        <p:txBody>
          <a:bodyPr>
            <a:normAutofit/>
          </a:bodyPr>
          <a:lstStyle/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Optimized model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True Positive: 72%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Top factors driving the default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Debt to Income Ratio</a:t>
            </a: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Loan Grade</a:t>
            </a: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Purpose</a:t>
            </a: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lvl="1"/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89EEB-1162-1148-AA84-8BEA15752037}"/>
              </a:ext>
            </a:extLst>
          </p:cNvPr>
          <p:cNvGrpSpPr/>
          <p:nvPr/>
        </p:nvGrpSpPr>
        <p:grpSpPr>
          <a:xfrm>
            <a:off x="5882520" y="1081825"/>
            <a:ext cx="5849279" cy="4408152"/>
            <a:chOff x="5633138" y="1081825"/>
            <a:chExt cx="5849279" cy="4408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6013E-4D60-EE4F-A823-5D82D8D75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138" y="1081825"/>
              <a:ext cx="5849279" cy="44081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777D-C5B1-A249-B02C-46CEB0C710D4}"/>
                </a:ext>
              </a:extLst>
            </p:cNvPr>
            <p:cNvSpPr txBox="1"/>
            <p:nvPr/>
          </p:nvSpPr>
          <p:spPr>
            <a:xfrm>
              <a:off x="7031864" y="2283022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 </a:t>
              </a:r>
              <a:r>
                <a:rPr lang="en-US" sz="1400" dirty="0"/>
                <a:t>56.9</a:t>
              </a:r>
              <a:r>
                <a:rPr lang="en-US" sz="1200" dirty="0"/>
                <a:t>% 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C1EA18-2691-6041-9892-71068E623336}"/>
                </a:ext>
              </a:extLst>
            </p:cNvPr>
            <p:cNvSpPr txBox="1"/>
            <p:nvPr/>
          </p:nvSpPr>
          <p:spPr>
            <a:xfrm>
              <a:off x="8954418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( 35.5% 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A8BE9-B814-F845-A09C-9BF14A235EE5}"/>
                </a:ext>
              </a:extLst>
            </p:cNvPr>
            <p:cNvSpPr txBox="1"/>
            <p:nvPr/>
          </p:nvSpPr>
          <p:spPr>
            <a:xfrm>
              <a:off x="7057621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( 2.1% 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5E69F-105B-204D-98FD-80A18F982E36}"/>
                </a:ext>
              </a:extLst>
            </p:cNvPr>
            <p:cNvSpPr txBox="1"/>
            <p:nvPr/>
          </p:nvSpPr>
          <p:spPr>
            <a:xfrm>
              <a:off x="9033081" y="423004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( 5.5% 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0FD6A-3F1B-2B49-9500-D8B82AFD889F}"/>
                </a:ext>
              </a:extLst>
            </p:cNvPr>
            <p:cNvSpPr txBox="1"/>
            <p:nvPr/>
          </p:nvSpPr>
          <p:spPr>
            <a:xfrm>
              <a:off x="5643004" y="228302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( 92.4% 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B0D2D-47F6-7D44-B440-ADD05E9FC47E}"/>
                </a:ext>
              </a:extLst>
            </p:cNvPr>
            <p:cNvSpPr txBox="1"/>
            <p:nvPr/>
          </p:nvSpPr>
          <p:spPr>
            <a:xfrm>
              <a:off x="5692698" y="424680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( 7.6%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6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87" y="262540"/>
            <a:ext cx="9905998" cy="860541"/>
          </a:xfrm>
        </p:spPr>
        <p:txBody>
          <a:bodyPr/>
          <a:lstStyle/>
          <a:p>
            <a:r>
              <a:rPr lang="en-US" b="1" cap="none" dirty="0"/>
              <a:t>Upcoming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B9CFA-BA38-BE4E-AAC1-625D15E3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24" y="1123081"/>
            <a:ext cx="7793074" cy="5420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D74DFD-AA59-0947-B902-3E473D8C679A}"/>
              </a:ext>
            </a:extLst>
          </p:cNvPr>
          <p:cNvSpPr txBox="1"/>
          <p:nvPr/>
        </p:nvSpPr>
        <p:spPr>
          <a:xfrm>
            <a:off x="4702868" y="5586126"/>
            <a:ext cx="4163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Good investment. You loan is predicted to have a default rate of 12.4%</a:t>
            </a:r>
          </a:p>
        </p:txBody>
      </p:sp>
    </p:spTree>
    <p:extLst>
      <p:ext uri="{BB962C8B-B14F-4D97-AF65-F5344CB8AC3E}">
        <p14:creationId xmlns:p14="http://schemas.microsoft.com/office/powerpoint/2010/main" val="338278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8BE-BDB6-5F41-B812-7A397262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Take-aways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DD8B-E6D2-0246-B1DD-EE3D44B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Take-aways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Loans are not created equal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Use our model to make better decisions</a:t>
            </a:r>
          </a:p>
          <a:p>
            <a:pPr marL="0" indent="0">
              <a:buNone/>
            </a:pPr>
            <a:r>
              <a:rPr lang="en-US" b="1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Next steps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Continuous improvement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Mass prediction</a:t>
            </a:r>
          </a:p>
          <a:p>
            <a:r>
              <a:rPr lang="en-US" cap="none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Evaluate behavior changes over time</a:t>
            </a:r>
          </a:p>
          <a:p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457200" lvl="1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endParaRPr lang="en-US" cap="none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6370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</TotalTime>
  <Words>143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Lending Club</vt:lpstr>
      <vt:lpstr>Background</vt:lpstr>
      <vt:lpstr>Approach</vt:lpstr>
      <vt:lpstr>Modeling and Finding</vt:lpstr>
      <vt:lpstr>Upcoming App</vt:lpstr>
      <vt:lpstr>Take-aways and Next Steps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</dc:title>
  <dc:creator>Xu Zhou</dc:creator>
  <cp:lastModifiedBy>Xu Zhou</cp:lastModifiedBy>
  <cp:revision>70</cp:revision>
  <dcterms:created xsi:type="dcterms:W3CDTF">2018-08-07T21:05:59Z</dcterms:created>
  <dcterms:modified xsi:type="dcterms:W3CDTF">2018-08-08T20:58:34Z</dcterms:modified>
</cp:coreProperties>
</file>